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7" r:id="rId12"/>
    <p:sldId id="265" r:id="rId13"/>
    <p:sldId id="266" r:id="rId14"/>
    <p:sldId id="270" r:id="rId15"/>
    <p:sldId id="268" r:id="rId16"/>
    <p:sldId id="269" r:id="rId17"/>
    <p:sldId id="271" r:id="rId18"/>
    <p:sldId id="278" r:id="rId19"/>
    <p:sldId id="272" r:id="rId20"/>
    <p:sldId id="273" r:id="rId21"/>
    <p:sldId id="277" r:id="rId22"/>
    <p:sldId id="274" r:id="rId23"/>
    <p:sldId id="275" r:id="rId24"/>
  </p:sldIdLst>
  <p:sldSz cx="10287000" cy="6858000" type="35mm"/>
  <p:notesSz cx="6858000" cy="9144000"/>
  <p:custShowLst>
    <p:custShow name="Custom Show 1" id="0">
      <p:sldLst>
        <p:sld r:id="rId16"/>
      </p:sldLst>
    </p:custShow>
  </p:custShowLst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58" d="100"/>
          <a:sy n="58" d="100"/>
        </p:scale>
        <p:origin x="-78" y="-35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6976F-F6C5-4FE3-BC65-5BEC6DECA16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13EF1E-0E30-431E-9CA7-00CF28EF5D0E}">
      <dgm:prSet custT="1"/>
      <dgm:spPr>
        <a:solidFill>
          <a:srgbClr val="FF000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ctr" rtl="0"/>
          <a:r>
            <a:rPr lang="en-US" sz="3600" dirty="0" smtClean="0"/>
            <a:t>Can you recognize these? </a:t>
          </a:r>
          <a:endParaRPr lang="en-US" sz="2400" dirty="0"/>
        </a:p>
      </dgm:t>
    </dgm:pt>
    <dgm:pt modelId="{20587500-1368-4809-9F7E-6333134502EA}" type="parTrans" cxnId="{2E637064-FF5D-4E61-8E97-8EC76400BD90}">
      <dgm:prSet/>
      <dgm:spPr/>
      <dgm:t>
        <a:bodyPr/>
        <a:lstStyle/>
        <a:p>
          <a:endParaRPr lang="en-US"/>
        </a:p>
      </dgm:t>
    </dgm:pt>
    <dgm:pt modelId="{F493A385-EE55-43BD-A0F7-2401F27E3216}" type="sibTrans" cxnId="{2E637064-FF5D-4E61-8E97-8EC76400BD90}">
      <dgm:prSet/>
      <dgm:spPr/>
      <dgm:t>
        <a:bodyPr/>
        <a:lstStyle/>
        <a:p>
          <a:endParaRPr lang="en-US"/>
        </a:p>
      </dgm:t>
    </dgm:pt>
    <dgm:pt modelId="{68BFCE8C-E473-4BD6-9BD4-3F71FB619540}" type="pres">
      <dgm:prSet presAssocID="{44B6976F-F6C5-4FE3-BC65-5BEC6DECA1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AC283D-BB43-44BD-B17A-63C1D04D9BDA}" type="pres">
      <dgm:prSet presAssocID="{D813EF1E-0E30-431E-9CA7-00CF28EF5D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37064-FF5D-4E61-8E97-8EC76400BD90}" srcId="{44B6976F-F6C5-4FE3-BC65-5BEC6DECA168}" destId="{D813EF1E-0E30-431E-9CA7-00CF28EF5D0E}" srcOrd="0" destOrd="0" parTransId="{20587500-1368-4809-9F7E-6333134502EA}" sibTransId="{F493A385-EE55-43BD-A0F7-2401F27E3216}"/>
    <dgm:cxn modelId="{D931127F-0562-41DF-A080-10BEAACD5744}" type="presOf" srcId="{44B6976F-F6C5-4FE3-BC65-5BEC6DECA168}" destId="{68BFCE8C-E473-4BD6-9BD4-3F71FB619540}" srcOrd="0" destOrd="0" presId="urn:microsoft.com/office/officeart/2005/8/layout/vList2"/>
    <dgm:cxn modelId="{3098C562-C436-4FDF-B316-9E83CE8E0492}" type="presOf" srcId="{D813EF1E-0E30-431E-9CA7-00CF28EF5D0E}" destId="{85AC283D-BB43-44BD-B17A-63C1D04D9BDA}" srcOrd="0" destOrd="0" presId="urn:microsoft.com/office/officeart/2005/8/layout/vList2"/>
    <dgm:cxn modelId="{FE8AB2CC-974B-42D3-851A-5F6284280B22}" type="presParOf" srcId="{68BFCE8C-E473-4BD6-9BD4-3F71FB619540}" destId="{85AC283D-BB43-44BD-B17A-63C1D04D9BD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4E029-5ABE-49B3-8A41-F73C533DF3EA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DD36D-6C49-40BE-A758-6AFEB8A898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7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8644" y="5349904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28625" y="4853412"/>
            <a:ext cx="9515475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8625" y="3886200"/>
            <a:ext cx="9515475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147" indent="0" algn="ctr">
              <a:buNone/>
            </a:lvl2pPr>
            <a:lvl3pPr marL="914293" indent="0" algn="ctr">
              <a:buNone/>
            </a:lvl3pPr>
            <a:lvl4pPr marL="1371440" indent="0" algn="ctr">
              <a:buNone/>
            </a:lvl4pPr>
            <a:lvl5pPr marL="1828586" indent="0" algn="ctr">
              <a:buNone/>
            </a:lvl5pPr>
            <a:lvl6pPr marL="2285733" indent="0" algn="ctr">
              <a:buNone/>
            </a:lvl6pPr>
            <a:lvl7pPr marL="2742879" indent="0" algn="ctr">
              <a:buNone/>
            </a:lvl7pPr>
            <a:lvl8pPr marL="3200026" indent="0" algn="ctr">
              <a:buNone/>
            </a:lvl8pPr>
            <a:lvl9pPr marL="36571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258300" y="6473952"/>
            <a:ext cx="853821" cy="246888"/>
          </a:xfrm>
        </p:spPr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50" y="54927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49278"/>
            <a:ext cx="70294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029075" y="76202"/>
            <a:ext cx="325755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258300" y="6473952"/>
            <a:ext cx="853821" cy="246888"/>
          </a:xfrm>
        </p:spPr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8644" y="3444904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625" y="1676400"/>
            <a:ext cx="9515475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3034" y="2947087"/>
            <a:ext cx="977265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9471" y="457200"/>
            <a:ext cx="977265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42900" y="1600200"/>
            <a:ext cx="47148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48863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42900" y="5410200"/>
            <a:ext cx="9686925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16624" y="666751"/>
            <a:ext cx="482687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225655" y="666751"/>
            <a:ext cx="482877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6624" y="1316039"/>
            <a:ext cx="4826876" cy="3941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229821" y="1316039"/>
            <a:ext cx="4824603" cy="3941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58300" y="6477000"/>
            <a:ext cx="857250" cy="246888"/>
          </a:xfrm>
        </p:spPr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78644" y="6019801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39471" y="457200"/>
            <a:ext cx="977265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78644" y="5849119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4350" y="5486401"/>
            <a:ext cx="9515475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14352" y="609600"/>
            <a:ext cx="3384352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21931" y="609600"/>
            <a:ext cx="6007894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943350" y="616634"/>
            <a:ext cx="565785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8625" y="4993760"/>
            <a:ext cx="6600825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28625" y="5533218"/>
            <a:ext cx="6600825" cy="768350"/>
          </a:xfrm>
        </p:spPr>
        <p:txBody>
          <a:bodyPr lIns="109715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8644" y="1050900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42900" y="1554163"/>
            <a:ext cx="9772650" cy="4525963"/>
          </a:xfrm>
          <a:prstGeom prst="rect">
            <a:avLst/>
          </a:prstGeom>
        </p:spPr>
        <p:txBody>
          <a:bodyPr vert="horz" lIns="91429" tIns="45715" rIns="91429" bIns="4571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286625" y="76202"/>
            <a:ext cx="2828925" cy="288925"/>
          </a:xfrm>
          <a:prstGeom prst="rect">
            <a:avLst/>
          </a:prstGeom>
        </p:spPr>
        <p:txBody>
          <a:bodyPr vert="horz" lIns="91429" tIns="45715" rIns="91429" bIns="45715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ABB4D3-6DD8-42A7-8061-B3F160BF9A2C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14725" y="76202"/>
            <a:ext cx="3771900" cy="288925"/>
          </a:xfrm>
          <a:prstGeom prst="rect">
            <a:avLst/>
          </a:prstGeom>
        </p:spPr>
        <p:txBody>
          <a:bodyPr vert="horz" lIns="91429" tIns="45715" rIns="91429" bIns="45715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58300" y="6477002"/>
            <a:ext cx="857250" cy="244475"/>
          </a:xfrm>
          <a:prstGeom prst="rect">
            <a:avLst/>
          </a:prstGeom>
        </p:spPr>
        <p:txBody>
          <a:bodyPr vert="horz" lIns="91429" tIns="45715" rIns="91429" bIns="45715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2194E2-4189-47EC-9831-42C34BB317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42900" y="457200"/>
            <a:ext cx="9772650" cy="838200"/>
          </a:xfrm>
          <a:prstGeom prst="rect">
            <a:avLst/>
          </a:prstGeom>
        </p:spPr>
        <p:txBody>
          <a:bodyPr vert="horz" lIns="91429" tIns="45715" rIns="91429" bIns="45715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78644" y="1050900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78644" y="1057987"/>
            <a:ext cx="9708356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860" indent="-34286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863" indent="-28571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867" indent="-22857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013" indent="-22857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160" indent="-2285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06" indent="-2285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453" indent="-2285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8599" indent="-2285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5746" indent="-22857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miley-welcomes-you-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0286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28700" y="5715001"/>
            <a:ext cx="8229600" cy="114861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 E L C O M E</a:t>
            </a:r>
            <a:endParaRPr lang="en-US" sz="66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533400"/>
            <a:ext cx="4121678" cy="54102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372102" y="1600201"/>
            <a:ext cx="3965294" cy="923320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Pedestal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Left-Up Arrow 13"/>
          <p:cNvSpPr/>
          <p:nvPr/>
        </p:nvSpPr>
        <p:spPr>
          <a:xfrm>
            <a:off x="3314700" y="2667000"/>
            <a:ext cx="4648200" cy="10668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36365-statue-liberty_14196_600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85800"/>
            <a:ext cx="5791200" cy="434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91301" y="1219201"/>
            <a:ext cx="2803471" cy="2585313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 </a:t>
            </a:r>
          </a:p>
          <a:p>
            <a:pPr algn="ctr"/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 Woman?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38900" y="3962400"/>
            <a:ext cx="3505200" cy="9233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29" tIns="45715" rIns="91429" bIns="4571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Woman</a:t>
            </a:r>
            <a:endParaRPr lang="en-US" sz="54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5334000"/>
            <a:ext cx="56388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Libertas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Roman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goddess of freedom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ue_of_liberty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381000"/>
            <a:ext cx="407291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702" y="3434478"/>
            <a:ext cx="5029200" cy="25853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Copper Torch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Covered in gold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factsstat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8600"/>
            <a:ext cx="5029200" cy="63246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828242" y="2667001"/>
            <a:ext cx="4344437" cy="923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29" tIns="45715" rIns="91429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Measurement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00300" y="381000"/>
            <a:ext cx="5105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400" b="1" dirty="0" smtClean="0"/>
              <a:t>Physical Characteristics 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14500" y="1143002"/>
          <a:ext cx="6477000" cy="54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342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j-lt"/>
                          <a:ea typeface="Times New Roman"/>
                          <a:cs typeface="Times New Roman"/>
                        </a:rPr>
                        <a:t>Feature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U.S.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ea typeface="Times New Roman"/>
                          <a:cs typeface="Times New Roman"/>
                        </a:rPr>
                        <a:t>Metric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Height of copper statue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151 ft 1 in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46 m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523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Foundation of pedestal (ground level) to tip of torch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305 ft 1 in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93 m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Heel to top of head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111 ft 1 in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34 m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Height of hand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16 ft 5 in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5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523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Head thickness from ear to ear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10 ft 0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3.05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Distance across the eye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2 ft 6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0.76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Length of nose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4 ft 6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1.48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Right arm length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42 ft 0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12.8 </a:t>
                      </a:r>
                      <a:r>
                        <a:rPr lang="en-US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Width of mouth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3 ft 0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0.91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Tablet, length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23 ft 7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7.19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Tablet, width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13 ft 7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4.14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Tablet, thickness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2 ft 0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0.61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Height of pedestal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89 ft 0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27.13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  <a:tr h="3422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Height of foundation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+mn-lt"/>
                          <a:ea typeface="Times New Roman"/>
                          <a:cs typeface="Times New Roman"/>
                        </a:rPr>
                        <a:t>65 ft 0 in</a:t>
                      </a:r>
                      <a:endParaRPr lang="en-US" sz="1200" b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+mn-lt"/>
                          <a:ea typeface="Times New Roman"/>
                          <a:cs typeface="Times New Roman"/>
                        </a:rPr>
                        <a:t>19.81 m</a:t>
                      </a:r>
                      <a:endParaRPr lang="en-US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6" marB="9526" anchor="ctr"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019301" y="609600"/>
            <a:ext cx="6248400" cy="1524000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Learning Outcomes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300" y="2438400"/>
            <a:ext cx="7620000" cy="396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History and information of The Statue of Liberty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Importance of the statue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Brief discussion about the pictures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Synonyms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Fill in the gaps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 Transfer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7700" y="1143000"/>
          <a:ext cx="8839200" cy="4719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19400"/>
                <a:gridCol w="601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Statue of Liberty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Information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Situated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Ellis Island, In the </a:t>
                      </a:r>
                      <a:r>
                        <a:rPr lang="en-US" sz="1800" dirty="0" err="1" smtClean="0"/>
                        <a:t>harbour</a:t>
                      </a:r>
                      <a:r>
                        <a:rPr lang="en-US" sz="1800" dirty="0" smtClean="0"/>
                        <a:t> of New York, Manhattan, USA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Artist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Frederic </a:t>
                      </a:r>
                      <a:r>
                        <a:rPr lang="en-US" sz="1800" dirty="0" err="1" smtClean="0"/>
                        <a:t>Auguste</a:t>
                      </a:r>
                      <a:r>
                        <a:rPr lang="en-US" sz="1800" dirty="0" smtClean="0"/>
                        <a:t> Bartholdi,</a:t>
                      </a:r>
                      <a:r>
                        <a:rPr lang="en-US" sz="1800" baseline="0" dirty="0" smtClean="0"/>
                        <a:t> France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Gift</a:t>
                      </a:r>
                      <a:r>
                        <a:rPr lang="en-US" sz="1800" baseline="0" dirty="0" smtClean="0"/>
                        <a:t> from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Reason for the gift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friendship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Presented on the occasion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American Independence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statue symbolizes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Freedom,</a:t>
                      </a:r>
                      <a:r>
                        <a:rPr lang="en-US" sz="1800" baseline="0" dirty="0" smtClean="0"/>
                        <a:t> Enlightening the world, Forward Movement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Frame work</a:t>
                      </a:r>
                      <a:r>
                        <a:rPr lang="en-US" sz="1800" baseline="0" dirty="0" smtClean="0"/>
                        <a:t> made of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Iron</a:t>
                      </a:r>
                      <a:r>
                        <a:rPr lang="en-US" sz="1800" baseline="0" dirty="0" smtClean="0"/>
                        <a:t> but covered with copper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Amount of copper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27.22 </a:t>
                      </a:r>
                      <a:r>
                        <a:rPr lang="en-US" sz="1800" dirty="0" err="1" smtClean="0"/>
                        <a:t>tonnes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Weight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204.1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tonnes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Year of UNESCO World Heritage site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1984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Female, </a:t>
                      </a:r>
                      <a:r>
                        <a:rPr lang="en-US" sz="1800" dirty="0" err="1" smtClean="0"/>
                        <a:t>Libertas</a:t>
                      </a:r>
                      <a:r>
                        <a:rPr lang="en-US" sz="1800" dirty="0" smtClean="0"/>
                        <a:t>, Roman Goddess of Freedom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57300" y="1447801"/>
          <a:ext cx="7924800" cy="5083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Assigned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Appointed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Sculpture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6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Declaration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Proclamation/Announcement/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notification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6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Independence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Liberty/freedom/autonomy/separation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Venture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Enterprise/ investment/project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Pedestal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Podium/ base/ foundation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Statue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Effigy/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image/ sculpture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Centennial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Hundredth/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100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Enlighten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Illuminate/ civilize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Lobby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corridor/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hall/ passage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Ultra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Excessive/ too much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62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Tablet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Book/ notebook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Flowchart: Terminator 14"/>
          <p:cNvSpPr/>
          <p:nvPr/>
        </p:nvSpPr>
        <p:spPr>
          <a:xfrm>
            <a:off x="3086100" y="457200"/>
            <a:ext cx="3886200" cy="762000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Synonyms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457200"/>
            <a:ext cx="8839200" cy="762000"/>
          </a:xfr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 the following questions</a:t>
            </a:r>
            <a:endParaRPr lang="en-US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00100" y="1371600"/>
            <a:ext cx="8839200" cy="841248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29" tIns="45715" rIns="91429" bIns="45715" anchor="ctr">
            <a:normAutofit fontScale="70000" lnSpcReduction="20000"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a) What does the statue symbolize?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Ans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: The statue symbolizes liberty in the form of a woman.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00100" y="2362200"/>
            <a:ext cx="8839200" cy="91744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2"/>
            </a:solidFill>
          </a:ln>
        </p:spPr>
        <p:txBody>
          <a:bodyPr vert="horz" lIns="91429" tIns="45715" rIns="91429" bIns="45715" anchor="ctr">
            <a:normAutofit fontScale="62500" lnSpcReduction="20000"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b) What do the torch and the book symbolize?</a:t>
            </a:r>
          </a:p>
          <a:p>
            <a:r>
              <a:rPr lang="en-US" sz="3400" dirty="0" err="1" smtClean="0"/>
              <a:t>Ans</a:t>
            </a:r>
            <a:r>
              <a:rPr lang="en-US" sz="3400" dirty="0" smtClean="0"/>
              <a:t>: The torch symbolizes the light of freedom and the book symbolizes knowledge and the rule of law. </a:t>
            </a:r>
            <a:endParaRPr lang="en-US" sz="34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00100" y="3429000"/>
            <a:ext cx="8839200" cy="91744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vert="horz" lIns="91429" tIns="45715" rIns="91429" bIns="45715" anchor="ctr">
            <a:normAutofit fontScale="77500" lnSpcReduction="20000"/>
          </a:bodyPr>
          <a:lstStyle/>
          <a:p>
            <a:r>
              <a:rPr lang="en-US" sz="2800" b="1" dirty="0" smtClean="0"/>
              <a:t>c) What is the Statue of Liberty originally called?</a:t>
            </a:r>
          </a:p>
          <a:p>
            <a:r>
              <a:rPr lang="en-US" sz="2800" dirty="0" err="1" smtClean="0"/>
              <a:t>Ans</a:t>
            </a:r>
            <a:r>
              <a:rPr lang="en-US" sz="2800" dirty="0" smtClean="0"/>
              <a:t>: The Statue of Liberty is originally called ‘Liberty Enlightening the World’.</a:t>
            </a:r>
            <a:endParaRPr lang="en-US" sz="3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00100" y="4492752"/>
            <a:ext cx="8839200" cy="91744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txBody>
          <a:bodyPr vert="horz" lIns="91429" tIns="45715" rIns="91429" bIns="45715" anchor="ctr">
            <a:normAutofit fontScale="77500" lnSpcReduction="2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d) What is the National Monument of the USA?</a:t>
            </a:r>
          </a:p>
          <a:p>
            <a:r>
              <a:rPr lang="en-US" sz="2800" dirty="0" err="1" smtClean="0"/>
              <a:t>Ans</a:t>
            </a:r>
            <a:r>
              <a:rPr lang="en-US" sz="2800" dirty="0" smtClean="0"/>
              <a:t>: The statue, the island and nearby Ellis Island are a National Monument of the USA. 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00100" y="5559552"/>
            <a:ext cx="8839200" cy="99364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vert="horz" lIns="91429" tIns="45715" rIns="91429" bIns="45715" anchor="ctr">
            <a:normAutofit fontScale="85000" lnSpcReduction="20000"/>
          </a:bodyPr>
          <a:lstStyle/>
          <a:p>
            <a:r>
              <a:rPr lang="en-US" sz="2800" b="1" dirty="0" smtClean="0"/>
              <a:t>e) What does the statue mark standing in the </a:t>
            </a:r>
            <a:r>
              <a:rPr lang="en-US" sz="2800" b="1" dirty="0" err="1" smtClean="0"/>
              <a:t>harbour</a:t>
            </a:r>
            <a:r>
              <a:rPr lang="en-US" sz="2800" b="1" dirty="0" smtClean="0"/>
              <a:t> of New York? </a:t>
            </a:r>
          </a:p>
          <a:p>
            <a:r>
              <a:rPr lang="en-US" sz="2800" dirty="0" err="1" smtClean="0"/>
              <a:t>Ans</a:t>
            </a:r>
            <a:r>
              <a:rPr lang="en-US" sz="2800" dirty="0" smtClean="0"/>
              <a:t>: Standing in the </a:t>
            </a:r>
            <a:r>
              <a:rPr lang="en-US" sz="2800" dirty="0" err="1" smtClean="0"/>
              <a:t>harbour</a:t>
            </a:r>
            <a:r>
              <a:rPr lang="en-US" sz="2800" dirty="0" smtClean="0"/>
              <a:t> of New York, the statue marks the arrival of millions of immigrants to the United States. </a:t>
            </a:r>
            <a:endParaRPr lang="en-US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cap="none" dirty="0" smtClean="0"/>
              <a:t>Fill in the gaps with appropriate words</a:t>
            </a:r>
            <a:endParaRPr lang="en-US" b="1" cap="non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6300" y="1905000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048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Prominent French artist Frederic Bartholdi was assigned to ---------------------  a sculpture as a gift for the Americans. He designed and completed the sculpture as a --------------------- of freedom of Mankind. The copper image was made in the form of the Roman goddess </a:t>
                      </a:r>
                      <a:r>
                        <a:rPr kumimoji="0"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Libertas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who would carry a torch and a ------------------ of law. The work was a joint venture. The French built the body and the USA built the -----------------.    . It is now located in the      ---------------------</a:t>
                      </a:r>
                      <a:r>
                        <a:rPr kumimoji="0"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of New York and is called The Statue of </a:t>
                      </a:r>
                      <a:r>
                        <a:rPr kumimoji="0"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Liberty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743700" y="228600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design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39100" y="297180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symbol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38700" y="4343400"/>
            <a:ext cx="1066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book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53100" y="502920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pedestal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2500" y="5715000"/>
            <a:ext cx="1295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harbour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en-US" sz="66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MY PROFILE</a:t>
            </a:r>
            <a:endParaRPr lang="en-US" sz="66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Content Placeholder 4" descr="Biddut K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" y="1604962"/>
            <a:ext cx="4714875" cy="47148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600200"/>
            <a:ext cx="3886199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Biddut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Khoshnobish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Sristy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Residential School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Tangail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Cell: 018 3311 6567</a:t>
            </a: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biddut.khoshnobish@gmail.com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0" y="457200"/>
            <a:ext cx="67056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 Transfer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0100" y="1905000"/>
          <a:ext cx="8991600" cy="41778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97200"/>
                <a:gridCol w="2997200"/>
                <a:gridCol w="2997200"/>
              </a:tblGrid>
              <a:tr h="5770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Name/ What/ Event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Place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7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Statue of Liberty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)   ---------------------------------------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Liberty Enlightening</a:t>
                      </a:r>
                      <a:r>
                        <a:rPr lang="en-US" sz="2000" baseline="0" dirty="0" smtClean="0"/>
                        <a:t> the World Wide Web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ii)  --------------------------------------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4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iii)  -------------------------------------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France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7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centennial</a:t>
                      </a:r>
                      <a:r>
                        <a:rPr lang="en-US" sz="2000" baseline="0" dirty="0" smtClean="0"/>
                        <a:t> of the USA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iv)  --------------------------------------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1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 original torch of the statue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v)  --------------------------------------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108370" y="2590800"/>
            <a:ext cx="2607129" cy="4419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New York, USA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4152900" y="3352800"/>
            <a:ext cx="25146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October 28, 2011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257300" y="4038600"/>
            <a:ext cx="2438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Frederic Bartholdi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229100" y="4648200"/>
            <a:ext cx="2438400" cy="4419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1876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124700" y="5425440"/>
            <a:ext cx="2590800" cy="518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Lobby of the monument</a:t>
            </a:r>
            <a:endParaRPr lang="en-US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838200"/>
            <a:ext cx="7848600" cy="502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Ans. </a:t>
            </a:r>
            <a:r>
              <a:rPr lang="en-US" sz="4000" dirty="0" smtClean="0">
                <a:solidFill>
                  <a:schemeClr val="tx1"/>
                </a:solidFill>
              </a:rPr>
              <a:t>t</a:t>
            </a:r>
            <a:r>
              <a:rPr lang="en-US" sz="4000" dirty="0" smtClean="0">
                <a:solidFill>
                  <a:schemeClr val="tx1"/>
                </a:solidFill>
              </a:rPr>
              <a:t>o the Q. No: 4</a:t>
            </a:r>
            <a:endParaRPr lang="en-US" sz="40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) New York, USA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ii) October 28, 2011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iii) Frederic Bartholdi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iv</a:t>
            </a:r>
            <a:r>
              <a:rPr lang="en-US" sz="3200" dirty="0" smtClean="0">
                <a:solidFill>
                  <a:schemeClr val="tx1"/>
                </a:solidFill>
              </a:rPr>
              <a:t>) 1876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v) Lobby of the </a:t>
            </a:r>
            <a:r>
              <a:rPr lang="en-US" sz="3200" dirty="0" smtClean="0">
                <a:solidFill>
                  <a:schemeClr val="tx1"/>
                </a:solidFill>
              </a:rPr>
              <a:t>monument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33700" y="1752600"/>
            <a:ext cx="43434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 work</a:t>
            </a:r>
            <a:endParaRPr lang="en-US" sz="60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5181600"/>
            <a:ext cx="92202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Write a summary on the Statue of Liberty in 90 words.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school_homewor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447800"/>
            <a:ext cx="36576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26095-the-end-golden-with-diamo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9" y="0"/>
            <a:ext cx="10235821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95600"/>
            <a:ext cx="9258300" cy="3657600"/>
          </a:xfrm>
        </p:spPr>
        <p:txBody>
          <a:bodyPr>
            <a:noAutofit/>
          </a:bodyPr>
          <a:lstStyle/>
          <a:p>
            <a:r>
              <a:rPr sz="7200" b="1" spc="300" smtClean="0">
                <a:solidFill>
                  <a:srgbClr val="00B050"/>
                </a:solidFill>
              </a:rPr>
              <a:t>Subject</a:t>
            </a:r>
            <a:r>
              <a:rPr sz="7200" smtClean="0">
                <a:solidFill>
                  <a:srgbClr val="C00000"/>
                </a:solidFill>
              </a:rPr>
              <a:t/>
            </a:r>
            <a:br>
              <a:rPr sz="7200" smtClean="0">
                <a:solidFill>
                  <a:srgbClr val="C00000"/>
                </a:solidFill>
              </a:rPr>
            </a:br>
            <a:r>
              <a:rPr sz="7200" b="1" smtClean="0">
                <a:solidFill>
                  <a:srgbClr val="C00000"/>
                </a:solidFill>
              </a:rPr>
              <a:t>English For Today</a:t>
            </a:r>
            <a:r>
              <a:rPr sz="7200" smtClean="0">
                <a:solidFill>
                  <a:srgbClr val="C00000"/>
                </a:solidFill>
              </a:rPr>
              <a:t/>
            </a:r>
            <a:br>
              <a:rPr sz="7200" smtClean="0">
                <a:solidFill>
                  <a:srgbClr val="C00000"/>
                </a:solidFill>
              </a:rPr>
            </a:br>
            <a:r>
              <a:rPr sz="7200" b="1" smtClean="0">
                <a:solidFill>
                  <a:srgbClr val="C00000"/>
                </a:solidFill>
              </a:rPr>
              <a:t>Class IX</a:t>
            </a:r>
            <a:r>
              <a:rPr lang="en-US" sz="7200" b="1" dirty="0" smtClean="0">
                <a:solidFill>
                  <a:srgbClr val="C00000"/>
                </a:solidFill>
              </a:rPr>
              <a:t>-X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04800"/>
            <a:ext cx="2971800" cy="6211824"/>
          </a:xfrm>
          <a:prstGeom prst="rect">
            <a:avLst/>
          </a:prstGeom>
        </p:spPr>
      </p:pic>
      <p:pic>
        <p:nvPicPr>
          <p:cNvPr id="4" name="Picture 3" descr="Statue of Liberty NY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1447800"/>
            <a:ext cx="4648200" cy="51816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3848101" y="621269"/>
          <a:ext cx="6019800" cy="5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05291-eiffel-tower--paris-fr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1" y="685800"/>
            <a:ext cx="3048000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" y="2139078"/>
            <a:ext cx="5943600" cy="2585313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 you recognize it?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ue_of_Liberty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228600"/>
            <a:ext cx="4965436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2901" y="1986679"/>
            <a:ext cx="5753100" cy="2585313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Statue of Liberty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York, USA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0" y="1066800"/>
            <a:ext cx="4572000" cy="12192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/>
              <a:t>Eiffel Tower, Paris, France</a:t>
            </a:r>
            <a:endParaRPr lang="en-US" cap="none" dirty="0"/>
          </a:p>
        </p:txBody>
      </p:sp>
      <p:pic>
        <p:nvPicPr>
          <p:cNvPr id="3" name="Picture 2" descr="8305291-eiffel-tower--paris-fr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09600"/>
            <a:ext cx="3657600" cy="5867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991100" y="5029200"/>
            <a:ext cx="4572000" cy="1219200"/>
          </a:xfrm>
          <a:prstGeom prst="rect">
            <a:avLst/>
          </a:prstGeom>
        </p:spPr>
        <p:txBody>
          <a:bodyPr vert="horz" lIns="91429" tIns="45715" rIns="91429" bIns="45715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Designer:</a:t>
            </a: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Gustave</a:t>
            </a:r>
            <a:r>
              <a:rPr kumimoji="0" lang="en-US" sz="3600" b="0" i="0" u="none" strike="noStrike" kern="1200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Eiffel </a:t>
            </a:r>
            <a:endParaRPr kumimoji="0" lang="en-US" sz="3600" b="0" i="0" u="none" strike="noStrike" kern="1200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2100" y="2819400"/>
            <a:ext cx="4191000" cy="1447800"/>
          </a:xfrm>
          <a:prstGeom prst="rect">
            <a:avLst/>
          </a:prstGeom>
          <a:solidFill>
            <a:srgbClr val="FFFF00"/>
          </a:solidFill>
        </p:spPr>
        <p:txBody>
          <a:bodyPr vert="horz" lIns="91429" tIns="45715" rIns="91429" bIns="45715" anchor="ctr">
            <a:norm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AvB‡dj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UvDqvi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kumimoji="0" lang="en-US" sz="48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9300" y="3200400"/>
            <a:ext cx="32766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B‡dj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UvDqvi</a:t>
            </a:r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ue-of-libe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2" y="533400"/>
            <a:ext cx="9191625" cy="3038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8700" y="3916741"/>
            <a:ext cx="8229600" cy="1569650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8: World Heritage</a:t>
            </a:r>
          </a:p>
          <a:p>
            <a:pPr algn="ctr"/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Lesson 3: The Statue of Liberty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deric-Auguste-Bartholdi-38977-1-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33400"/>
            <a:ext cx="41148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19701" y="1828800"/>
            <a:ext cx="4419601" cy="2308314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Designer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Statue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5486400"/>
            <a:ext cx="4343400" cy="89254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Frederic  </a:t>
            </a:r>
            <a:r>
              <a:rPr lang="en-US" sz="280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Auguste</a:t>
            </a:r>
            <a:r>
              <a:rPr lang="en-US" sz="28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Bartholdi</a:t>
            </a:r>
          </a:p>
          <a:p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472</TotalTime>
  <Words>729</Words>
  <Application>Microsoft Office PowerPoint</Application>
  <PresentationFormat>35mm Slides</PresentationFormat>
  <Paragraphs>183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Trek</vt:lpstr>
      <vt:lpstr>Slide 1</vt:lpstr>
      <vt:lpstr>   MY PROFILE</vt:lpstr>
      <vt:lpstr>Subject English For Today Class IX-X</vt:lpstr>
      <vt:lpstr>Slide 4</vt:lpstr>
      <vt:lpstr>Slide 5</vt:lpstr>
      <vt:lpstr>Slide 6</vt:lpstr>
      <vt:lpstr>Eiffel Tower, Paris, France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Answer the following questions</vt:lpstr>
      <vt:lpstr>Fill in the gaps with appropriate words</vt:lpstr>
      <vt:lpstr>Slide 20</vt:lpstr>
      <vt:lpstr>Slide 21</vt:lpstr>
      <vt:lpstr>Home work</vt:lpstr>
      <vt:lpstr>Slide 23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178</cp:revision>
  <dcterms:created xsi:type="dcterms:W3CDTF">2013-09-20T02:29:00Z</dcterms:created>
  <dcterms:modified xsi:type="dcterms:W3CDTF">2013-09-21T11:21:25Z</dcterms:modified>
</cp:coreProperties>
</file>